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302768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1pPr>
    <a:lvl2pPr marL="0" marR="0" indent="507728"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2pPr>
    <a:lvl3pPr marL="0" marR="0" indent="1015456"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3pPr>
    <a:lvl4pPr marL="0" marR="0" indent="1523186"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4pPr>
    <a:lvl5pPr marL="0" marR="0" indent="2030912"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5pPr>
    <a:lvl6pPr marL="0" marR="0" indent="2175979"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6pPr>
    <a:lvl7pPr marL="0" marR="0" indent="2611174"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7pPr>
    <a:lvl8pPr marL="0" marR="0" indent="3046370"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8pPr>
    <a:lvl9pPr marL="0" marR="0" indent="3481566"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110182" latinLnBrk="0">
      <a:spcBef>
        <a:spcPts val="1900"/>
      </a:spcBef>
      <a:defRPr sz="5400">
        <a:latin typeface="+mj-lt"/>
        <a:ea typeface="+mj-ea"/>
        <a:cs typeface="+mj-cs"/>
        <a:sym typeface="Calibri"/>
      </a:defRPr>
    </a:lvl1pPr>
    <a:lvl2pPr indent="228600" defTabSz="4110182" latinLnBrk="0">
      <a:spcBef>
        <a:spcPts val="1900"/>
      </a:spcBef>
      <a:defRPr sz="5400">
        <a:latin typeface="+mj-lt"/>
        <a:ea typeface="+mj-ea"/>
        <a:cs typeface="+mj-cs"/>
        <a:sym typeface="Calibri"/>
      </a:defRPr>
    </a:lvl2pPr>
    <a:lvl3pPr indent="457200" defTabSz="4110182" latinLnBrk="0">
      <a:spcBef>
        <a:spcPts val="1900"/>
      </a:spcBef>
      <a:defRPr sz="5400">
        <a:latin typeface="+mj-lt"/>
        <a:ea typeface="+mj-ea"/>
        <a:cs typeface="+mj-cs"/>
        <a:sym typeface="Calibri"/>
      </a:defRPr>
    </a:lvl3pPr>
    <a:lvl4pPr indent="685800" defTabSz="4110182" latinLnBrk="0">
      <a:spcBef>
        <a:spcPts val="1900"/>
      </a:spcBef>
      <a:defRPr sz="5400">
        <a:latin typeface="+mj-lt"/>
        <a:ea typeface="+mj-ea"/>
        <a:cs typeface="+mj-cs"/>
        <a:sym typeface="Calibri"/>
      </a:defRPr>
    </a:lvl4pPr>
    <a:lvl5pPr indent="914400" defTabSz="4110182" latinLnBrk="0">
      <a:spcBef>
        <a:spcPts val="1900"/>
      </a:spcBef>
      <a:defRPr sz="5400">
        <a:latin typeface="+mj-lt"/>
        <a:ea typeface="+mj-ea"/>
        <a:cs typeface="+mj-cs"/>
        <a:sym typeface="Calibri"/>
      </a:defRPr>
    </a:lvl5pPr>
    <a:lvl6pPr indent="1143000" defTabSz="4110182" latinLnBrk="0">
      <a:spcBef>
        <a:spcPts val="1900"/>
      </a:spcBef>
      <a:defRPr sz="5400">
        <a:latin typeface="+mj-lt"/>
        <a:ea typeface="+mj-ea"/>
        <a:cs typeface="+mj-cs"/>
        <a:sym typeface="Calibri"/>
      </a:defRPr>
    </a:lvl6pPr>
    <a:lvl7pPr indent="1371600" defTabSz="4110182" latinLnBrk="0">
      <a:spcBef>
        <a:spcPts val="1900"/>
      </a:spcBef>
      <a:defRPr sz="5400">
        <a:latin typeface="+mj-lt"/>
        <a:ea typeface="+mj-ea"/>
        <a:cs typeface="+mj-cs"/>
        <a:sym typeface="Calibri"/>
      </a:defRPr>
    </a:lvl7pPr>
    <a:lvl8pPr indent="1600200" defTabSz="4110182" latinLnBrk="0">
      <a:spcBef>
        <a:spcPts val="1900"/>
      </a:spcBef>
      <a:defRPr sz="5400">
        <a:latin typeface="+mj-lt"/>
        <a:ea typeface="+mj-ea"/>
        <a:cs typeface="+mj-cs"/>
        <a:sym typeface="Calibri"/>
      </a:defRPr>
    </a:lvl8pPr>
    <a:lvl9pPr indent="1828800" defTabSz="4110182" latinLnBrk="0">
      <a:spcBef>
        <a:spcPts val="1900"/>
      </a:spcBef>
      <a:defRPr sz="54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Slide de título">
    <p:spTree>
      <p:nvGrpSpPr>
        <p:cNvPr id="1" name=""/>
        <p:cNvGrpSpPr/>
        <p:nvPr/>
      </p:nvGrpSpPr>
      <p:grpSpPr>
        <a:xfrm>
          <a:off x="0" y="0"/>
          <a:ext cx="0" cy="0"/>
          <a:chOff x="0" y="0"/>
          <a:chExt cx="0" cy="0"/>
        </a:xfrm>
      </p:grpSpPr>
      <p:sp>
        <p:nvSpPr>
          <p:cNvPr id="11" name="Texto do Título"/>
          <p:cNvSpPr txBox="1"/>
          <p:nvPr>
            <p:ph type="title"/>
          </p:nvPr>
        </p:nvSpPr>
        <p:spPr>
          <a:xfrm>
            <a:off x="2270999" y="13420202"/>
            <a:ext cx="25737981" cy="9260138"/>
          </a:xfrm>
          <a:prstGeom prst="rect">
            <a:avLst/>
          </a:prstGeom>
        </p:spPr>
        <p:txBody>
          <a:bodyPr/>
          <a:lstStyle/>
          <a:p>
            <a:pPr/>
            <a:r>
              <a:t>Texto do Título</a:t>
            </a:r>
          </a:p>
        </p:txBody>
      </p:sp>
      <p:sp>
        <p:nvSpPr>
          <p:cNvPr id="12" name="Nível de Corpo Um…"/>
          <p:cNvSpPr txBox="1"/>
          <p:nvPr>
            <p:ph type="body" sz="quarter" idx="1"/>
          </p:nvPr>
        </p:nvSpPr>
        <p:spPr>
          <a:xfrm>
            <a:off x="4541999" y="24480367"/>
            <a:ext cx="21195984" cy="11040165"/>
          </a:xfrm>
          <a:prstGeom prst="rect">
            <a:avLst/>
          </a:prstGeom>
        </p:spPr>
        <p:txBody>
          <a:bodyPr/>
          <a:lstStyle>
            <a:lvl1pPr marL="0" indent="0" algn="ctr">
              <a:buSzTx/>
              <a:buFontTx/>
              <a:buNone/>
              <a:defRPr>
                <a:solidFill>
                  <a:srgbClr val="888888"/>
                </a:solidFill>
              </a:defRPr>
            </a:lvl1pPr>
            <a:lvl2pPr marL="0" indent="1919632" algn="ctr">
              <a:buSzTx/>
              <a:buFontTx/>
              <a:buNone/>
              <a:defRPr>
                <a:solidFill>
                  <a:srgbClr val="888888"/>
                </a:solidFill>
              </a:defRPr>
            </a:lvl2pPr>
            <a:lvl3pPr marL="0" indent="3839261" algn="ctr">
              <a:buSzTx/>
              <a:buFontTx/>
              <a:buNone/>
              <a:defRPr>
                <a:solidFill>
                  <a:srgbClr val="888888"/>
                </a:solidFill>
              </a:defRPr>
            </a:lvl3pPr>
            <a:lvl4pPr marL="0" indent="5758889" algn="ctr">
              <a:buSzTx/>
              <a:buFontTx/>
              <a:buNone/>
              <a:defRPr>
                <a:solidFill>
                  <a:srgbClr val="888888"/>
                </a:solidFill>
              </a:defRPr>
            </a:lvl4pPr>
            <a:lvl5pPr marL="0" indent="7678518" algn="ctr">
              <a:buSzTx/>
              <a:buFontTx/>
              <a:buNone/>
              <a:defRPr>
                <a:solidFill>
                  <a:srgbClr val="888888"/>
                </a:solidFill>
              </a:defRPr>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e conteúdo">
    <p:spTree>
      <p:nvGrpSpPr>
        <p:cNvPr id="1" name=""/>
        <p:cNvGrpSpPr/>
        <p:nvPr/>
      </p:nvGrpSpPr>
      <p:grpSpPr>
        <a:xfrm>
          <a:off x="0" y="0"/>
          <a:ext cx="0" cy="0"/>
          <a:chOff x="0" y="0"/>
          <a:chExt cx="0" cy="0"/>
        </a:xfrm>
      </p:grpSpPr>
      <p:sp>
        <p:nvSpPr>
          <p:cNvPr id="20" name="Texto do Título"/>
          <p:cNvSpPr txBox="1"/>
          <p:nvPr>
            <p:ph type="title"/>
          </p:nvPr>
        </p:nvSpPr>
        <p:spPr>
          <a:prstGeom prst="rect">
            <a:avLst/>
          </a:prstGeom>
        </p:spPr>
        <p:txBody>
          <a:bodyPr/>
          <a:lstStyle/>
          <a:p>
            <a:pPr/>
            <a:r>
              <a:t>Texto do Título</a:t>
            </a:r>
          </a:p>
        </p:txBody>
      </p:sp>
      <p:sp>
        <p:nvSpPr>
          <p:cNvPr id="21"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beçalho da Seção">
    <p:spTree>
      <p:nvGrpSpPr>
        <p:cNvPr id="1" name=""/>
        <p:cNvGrpSpPr/>
        <p:nvPr/>
      </p:nvGrpSpPr>
      <p:grpSpPr>
        <a:xfrm>
          <a:off x="0" y="0"/>
          <a:ext cx="0" cy="0"/>
          <a:chOff x="0" y="0"/>
          <a:chExt cx="0" cy="0"/>
        </a:xfrm>
      </p:grpSpPr>
      <p:sp>
        <p:nvSpPr>
          <p:cNvPr id="29" name="Texto do Título"/>
          <p:cNvSpPr txBox="1"/>
          <p:nvPr>
            <p:ph type="title"/>
          </p:nvPr>
        </p:nvSpPr>
        <p:spPr>
          <a:xfrm>
            <a:off x="2391910" y="27760414"/>
            <a:ext cx="25737981" cy="8580126"/>
          </a:xfrm>
          <a:prstGeom prst="rect">
            <a:avLst/>
          </a:prstGeom>
        </p:spPr>
        <p:txBody>
          <a:bodyPr anchor="t"/>
          <a:lstStyle>
            <a:lvl1pPr algn="l">
              <a:defRPr b="1" cap="all" sz="16700"/>
            </a:lvl1pPr>
          </a:lstStyle>
          <a:p>
            <a:pPr/>
            <a:r>
              <a:t>Texto do Título</a:t>
            </a:r>
          </a:p>
        </p:txBody>
      </p:sp>
      <p:sp>
        <p:nvSpPr>
          <p:cNvPr id="30" name="Nível de Corpo Um…"/>
          <p:cNvSpPr txBox="1"/>
          <p:nvPr>
            <p:ph type="body" sz="quarter" idx="1"/>
          </p:nvPr>
        </p:nvSpPr>
        <p:spPr>
          <a:xfrm>
            <a:off x="2391910" y="18310280"/>
            <a:ext cx="25737981" cy="9450138"/>
          </a:xfrm>
          <a:prstGeom prst="rect">
            <a:avLst/>
          </a:prstGeom>
        </p:spPr>
        <p:txBody>
          <a:bodyPr anchor="b"/>
          <a:lstStyle>
            <a:lvl1pPr marL="0" indent="0">
              <a:spcBef>
                <a:spcPts val="1900"/>
              </a:spcBef>
              <a:buSzTx/>
              <a:buFontTx/>
              <a:buNone/>
              <a:defRPr sz="8300">
                <a:solidFill>
                  <a:srgbClr val="888888"/>
                </a:solidFill>
              </a:defRPr>
            </a:lvl1pPr>
            <a:lvl2pPr marL="0" indent="1919632">
              <a:spcBef>
                <a:spcPts val="1900"/>
              </a:spcBef>
              <a:buSzTx/>
              <a:buFontTx/>
              <a:buNone/>
              <a:defRPr sz="8300">
                <a:solidFill>
                  <a:srgbClr val="888888"/>
                </a:solidFill>
              </a:defRPr>
            </a:lvl2pPr>
            <a:lvl3pPr marL="0" indent="3839261">
              <a:spcBef>
                <a:spcPts val="1900"/>
              </a:spcBef>
              <a:buSzTx/>
              <a:buFontTx/>
              <a:buNone/>
              <a:defRPr sz="8300">
                <a:solidFill>
                  <a:srgbClr val="888888"/>
                </a:solidFill>
              </a:defRPr>
            </a:lvl3pPr>
            <a:lvl4pPr marL="0" indent="5758889">
              <a:spcBef>
                <a:spcPts val="1900"/>
              </a:spcBef>
              <a:buSzTx/>
              <a:buFontTx/>
              <a:buNone/>
              <a:defRPr sz="8300">
                <a:solidFill>
                  <a:srgbClr val="888888"/>
                </a:solidFill>
              </a:defRPr>
            </a:lvl4pPr>
            <a:lvl5pPr marL="0" indent="7678518">
              <a:spcBef>
                <a:spcPts val="1900"/>
              </a:spcBef>
              <a:buSzTx/>
              <a:buFontTx/>
              <a:buNone/>
              <a:defRPr sz="8300">
                <a:solidFill>
                  <a:srgbClr val="888888"/>
                </a:solidFill>
              </a:defRPr>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uas Partes de Conteúdo">
    <p:spTree>
      <p:nvGrpSpPr>
        <p:cNvPr id="1" name=""/>
        <p:cNvGrpSpPr/>
        <p:nvPr/>
      </p:nvGrpSpPr>
      <p:grpSpPr>
        <a:xfrm>
          <a:off x="0" y="0"/>
          <a:ext cx="0" cy="0"/>
          <a:chOff x="0" y="0"/>
          <a:chExt cx="0" cy="0"/>
        </a:xfrm>
      </p:grpSpPr>
      <p:sp>
        <p:nvSpPr>
          <p:cNvPr id="38" name="Texto do Título"/>
          <p:cNvSpPr txBox="1"/>
          <p:nvPr>
            <p:ph type="title"/>
          </p:nvPr>
        </p:nvSpPr>
        <p:spPr>
          <a:prstGeom prst="rect">
            <a:avLst/>
          </a:prstGeom>
        </p:spPr>
        <p:txBody>
          <a:bodyPr/>
          <a:lstStyle/>
          <a:p>
            <a:pPr/>
            <a:r>
              <a:t>Texto do Título</a:t>
            </a:r>
          </a:p>
        </p:txBody>
      </p:sp>
      <p:sp>
        <p:nvSpPr>
          <p:cNvPr id="39" name="Nível de Corpo Um…"/>
          <p:cNvSpPr txBox="1"/>
          <p:nvPr>
            <p:ph type="body" sz="half" idx="1"/>
          </p:nvPr>
        </p:nvSpPr>
        <p:spPr>
          <a:xfrm>
            <a:off x="1514003" y="10080152"/>
            <a:ext cx="13373656" cy="28510426"/>
          </a:xfrm>
          <a:prstGeom prst="rect">
            <a:avLst/>
          </a:prstGeom>
        </p:spPr>
        <p:txBody>
          <a:bodyPr/>
          <a:lstStyle>
            <a:lvl1pPr>
              <a:spcBef>
                <a:spcPts val="2800"/>
              </a:spcBef>
              <a:defRPr sz="11700"/>
            </a:lvl1pPr>
            <a:lvl2pPr marL="3321950" indent="-1403135">
              <a:spcBef>
                <a:spcPts val="2800"/>
              </a:spcBef>
              <a:defRPr sz="11700"/>
            </a:lvl2pPr>
            <a:lvl3pPr marL="5191462" indent="-1352418">
              <a:spcBef>
                <a:spcPts val="2800"/>
              </a:spcBef>
              <a:defRPr sz="11700"/>
            </a:lvl3pPr>
            <a:lvl4pPr marL="7254537" indent="-1496676">
              <a:spcBef>
                <a:spcPts val="2800"/>
              </a:spcBef>
              <a:defRPr sz="11700"/>
            </a:lvl4pPr>
            <a:lvl5pPr marL="9173354" indent="-1496676">
              <a:spcBef>
                <a:spcPts val="2800"/>
              </a:spcBef>
              <a:defRPr sz="117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ção">
    <p:spTree>
      <p:nvGrpSpPr>
        <p:cNvPr id="1" name=""/>
        <p:cNvGrpSpPr/>
        <p:nvPr/>
      </p:nvGrpSpPr>
      <p:grpSpPr>
        <a:xfrm>
          <a:off x="0" y="0"/>
          <a:ext cx="0" cy="0"/>
          <a:chOff x="0" y="0"/>
          <a:chExt cx="0" cy="0"/>
        </a:xfrm>
      </p:grpSpPr>
      <p:sp>
        <p:nvSpPr>
          <p:cNvPr id="47" name="Texto do Título"/>
          <p:cNvSpPr txBox="1"/>
          <p:nvPr>
            <p:ph type="title"/>
          </p:nvPr>
        </p:nvSpPr>
        <p:spPr>
          <a:prstGeom prst="rect">
            <a:avLst/>
          </a:prstGeom>
        </p:spPr>
        <p:txBody>
          <a:bodyPr/>
          <a:lstStyle/>
          <a:p>
            <a:pPr/>
            <a:r>
              <a:t>Texto do Título</a:t>
            </a:r>
          </a:p>
        </p:txBody>
      </p:sp>
      <p:sp>
        <p:nvSpPr>
          <p:cNvPr id="48" name="Nível de Corpo Um…"/>
          <p:cNvSpPr txBox="1"/>
          <p:nvPr>
            <p:ph type="body" sz="quarter" idx="1"/>
          </p:nvPr>
        </p:nvSpPr>
        <p:spPr>
          <a:xfrm>
            <a:off x="1513998" y="9670150"/>
            <a:ext cx="13378915" cy="4030058"/>
          </a:xfrm>
          <a:prstGeom prst="rect">
            <a:avLst/>
          </a:prstGeom>
        </p:spPr>
        <p:txBody>
          <a:bodyPr anchor="b"/>
          <a:lstStyle>
            <a:lvl1pPr marL="0" indent="0">
              <a:spcBef>
                <a:spcPts val="2400"/>
              </a:spcBef>
              <a:buSzTx/>
              <a:buFontTx/>
              <a:buNone/>
              <a:defRPr b="1" sz="10000"/>
            </a:lvl1pPr>
            <a:lvl2pPr marL="0" indent="1919632">
              <a:spcBef>
                <a:spcPts val="2400"/>
              </a:spcBef>
              <a:buSzTx/>
              <a:buFontTx/>
              <a:buNone/>
              <a:defRPr b="1" sz="10000"/>
            </a:lvl2pPr>
            <a:lvl3pPr marL="0" indent="3839261">
              <a:spcBef>
                <a:spcPts val="2400"/>
              </a:spcBef>
              <a:buSzTx/>
              <a:buFontTx/>
              <a:buNone/>
              <a:defRPr b="1" sz="10000"/>
            </a:lvl3pPr>
            <a:lvl4pPr marL="0" indent="5758889">
              <a:spcBef>
                <a:spcPts val="2400"/>
              </a:spcBef>
              <a:buSzTx/>
              <a:buFontTx/>
              <a:buNone/>
              <a:defRPr b="1" sz="10000"/>
            </a:lvl4pPr>
            <a:lvl5pPr marL="0" indent="7678518">
              <a:spcBef>
                <a:spcPts val="2400"/>
              </a:spcBef>
              <a:buSzTx/>
              <a:buFontTx/>
              <a:buNone/>
              <a:defRPr b="1" sz="100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49" name="Espaço Reservado para Texto 4"/>
          <p:cNvSpPr/>
          <p:nvPr>
            <p:ph type="body" sz="quarter" idx="21"/>
          </p:nvPr>
        </p:nvSpPr>
        <p:spPr>
          <a:xfrm>
            <a:off x="15381808" y="9670149"/>
            <a:ext cx="13384172" cy="4030059"/>
          </a:xfrm>
          <a:prstGeom prst="rect">
            <a:avLst/>
          </a:prstGeom>
        </p:spPr>
        <p:txBody>
          <a:bodyPr anchor="b"/>
          <a:lstStyle/>
          <a:p>
            <a:pPr marL="0" indent="0">
              <a:spcBef>
                <a:spcPts val="2400"/>
              </a:spcBef>
              <a:buSzTx/>
              <a:buFontTx/>
              <a:buNone/>
              <a:defRPr b="1" sz="10000"/>
            </a:pPr>
          </a:p>
        </p:txBody>
      </p:sp>
      <p:sp>
        <p:nvSpPr>
          <p:cNvPr id="50"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mente título">
    <p:spTree>
      <p:nvGrpSpPr>
        <p:cNvPr id="1" name=""/>
        <p:cNvGrpSpPr/>
        <p:nvPr/>
      </p:nvGrpSpPr>
      <p:grpSpPr>
        <a:xfrm>
          <a:off x="0" y="0"/>
          <a:ext cx="0" cy="0"/>
          <a:chOff x="0" y="0"/>
          <a:chExt cx="0" cy="0"/>
        </a:xfrm>
      </p:grpSpPr>
      <p:sp>
        <p:nvSpPr>
          <p:cNvPr id="57" name="Texto do Título"/>
          <p:cNvSpPr txBox="1"/>
          <p:nvPr>
            <p:ph type="title"/>
          </p:nvPr>
        </p:nvSpPr>
        <p:spPr>
          <a:prstGeom prst="rect">
            <a:avLst/>
          </a:prstGeom>
        </p:spPr>
        <p:txBody>
          <a:bodyPr/>
          <a:lstStyle/>
          <a:p>
            <a:pPr/>
            <a:r>
              <a:t>Texto do Título</a:t>
            </a:r>
          </a:p>
        </p:txBody>
      </p:sp>
      <p:sp>
        <p:nvSpPr>
          <p:cNvPr id="58"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m branco">
    <p:spTree>
      <p:nvGrpSpPr>
        <p:cNvPr id="1" name=""/>
        <p:cNvGrpSpPr/>
        <p:nvPr/>
      </p:nvGrpSpPr>
      <p:grpSpPr>
        <a:xfrm>
          <a:off x="0" y="0"/>
          <a:ext cx="0" cy="0"/>
          <a:chOff x="0" y="0"/>
          <a:chExt cx="0" cy="0"/>
        </a:xfrm>
      </p:grpSpPr>
      <p:sp>
        <p:nvSpPr>
          <p:cNvPr id="6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údo com Legenda">
    <p:spTree>
      <p:nvGrpSpPr>
        <p:cNvPr id="1" name=""/>
        <p:cNvGrpSpPr/>
        <p:nvPr/>
      </p:nvGrpSpPr>
      <p:grpSpPr>
        <a:xfrm>
          <a:off x="0" y="0"/>
          <a:ext cx="0" cy="0"/>
          <a:chOff x="0" y="0"/>
          <a:chExt cx="0" cy="0"/>
        </a:xfrm>
      </p:grpSpPr>
      <p:sp>
        <p:nvSpPr>
          <p:cNvPr id="72" name="Texto do Título"/>
          <p:cNvSpPr txBox="1"/>
          <p:nvPr>
            <p:ph type="title"/>
          </p:nvPr>
        </p:nvSpPr>
        <p:spPr>
          <a:xfrm>
            <a:off x="1514001" y="1720032"/>
            <a:ext cx="9961906" cy="7320110"/>
          </a:xfrm>
          <a:prstGeom prst="rect">
            <a:avLst/>
          </a:prstGeom>
        </p:spPr>
        <p:txBody>
          <a:bodyPr anchor="b"/>
          <a:lstStyle>
            <a:lvl1pPr algn="l">
              <a:defRPr b="1" sz="8300"/>
            </a:lvl1pPr>
          </a:lstStyle>
          <a:p>
            <a:pPr/>
            <a:r>
              <a:t>Texto do Título</a:t>
            </a:r>
          </a:p>
        </p:txBody>
      </p:sp>
      <p:sp>
        <p:nvSpPr>
          <p:cNvPr id="73" name="Nível de Corpo Um…"/>
          <p:cNvSpPr txBox="1"/>
          <p:nvPr>
            <p:ph type="body" idx="1"/>
          </p:nvPr>
        </p:nvSpPr>
        <p:spPr>
          <a:xfrm>
            <a:off x="11838630" y="1720027"/>
            <a:ext cx="16927348" cy="36870551"/>
          </a:xfrm>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74" name="Espaço Reservado para Texto 3"/>
          <p:cNvSpPr/>
          <p:nvPr>
            <p:ph type="body" sz="half" idx="21"/>
          </p:nvPr>
        </p:nvSpPr>
        <p:spPr>
          <a:xfrm>
            <a:off x="1514001" y="9040140"/>
            <a:ext cx="9961906" cy="29550442"/>
          </a:xfrm>
          <a:prstGeom prst="rect">
            <a:avLst/>
          </a:prstGeom>
        </p:spPr>
        <p:txBody>
          <a:bodyPr/>
          <a:lstStyle/>
          <a:p>
            <a:pPr marL="0" indent="0">
              <a:spcBef>
                <a:spcPts val="1300"/>
              </a:spcBef>
              <a:buSzTx/>
              <a:buFontTx/>
              <a:buNone/>
              <a:defRPr sz="5800"/>
            </a:pPr>
          </a:p>
        </p:txBody>
      </p:sp>
      <p:sp>
        <p:nvSpPr>
          <p:cNvPr id="7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m com Legenda">
    <p:spTree>
      <p:nvGrpSpPr>
        <p:cNvPr id="1" name=""/>
        <p:cNvGrpSpPr/>
        <p:nvPr/>
      </p:nvGrpSpPr>
      <p:grpSpPr>
        <a:xfrm>
          <a:off x="0" y="0"/>
          <a:ext cx="0" cy="0"/>
          <a:chOff x="0" y="0"/>
          <a:chExt cx="0" cy="0"/>
        </a:xfrm>
      </p:grpSpPr>
      <p:sp>
        <p:nvSpPr>
          <p:cNvPr id="82" name="Texto do Título"/>
          <p:cNvSpPr txBox="1"/>
          <p:nvPr>
            <p:ph type="title"/>
          </p:nvPr>
        </p:nvSpPr>
        <p:spPr>
          <a:xfrm>
            <a:off x="5935090" y="30240445"/>
            <a:ext cx="18167987" cy="3570057"/>
          </a:xfrm>
          <a:prstGeom prst="rect">
            <a:avLst/>
          </a:prstGeom>
        </p:spPr>
        <p:txBody>
          <a:bodyPr anchor="b"/>
          <a:lstStyle>
            <a:lvl1pPr algn="l">
              <a:defRPr b="1" sz="8300"/>
            </a:lvl1pPr>
          </a:lstStyle>
          <a:p>
            <a:pPr/>
            <a:r>
              <a:t>Texto do Título</a:t>
            </a:r>
          </a:p>
        </p:txBody>
      </p:sp>
      <p:sp>
        <p:nvSpPr>
          <p:cNvPr id="83" name="Espaço Reservado para Imagem 2"/>
          <p:cNvSpPr/>
          <p:nvPr>
            <p:ph type="pic" sz="half" idx="21"/>
          </p:nvPr>
        </p:nvSpPr>
        <p:spPr>
          <a:xfrm>
            <a:off x="5935090" y="3860058"/>
            <a:ext cx="18167987" cy="25920385"/>
          </a:xfrm>
          <a:prstGeom prst="rect">
            <a:avLst/>
          </a:prstGeom>
        </p:spPr>
        <p:txBody>
          <a:bodyPr lIns="91439" tIns="45719" rIns="91439" bIns="45719">
            <a:noAutofit/>
          </a:bodyPr>
          <a:lstStyle/>
          <a:p>
            <a:pPr/>
          </a:p>
        </p:txBody>
      </p:sp>
      <p:sp>
        <p:nvSpPr>
          <p:cNvPr id="84" name="Nível de Corpo Um…"/>
          <p:cNvSpPr txBox="1"/>
          <p:nvPr>
            <p:ph type="body" sz="quarter" idx="1"/>
          </p:nvPr>
        </p:nvSpPr>
        <p:spPr>
          <a:xfrm>
            <a:off x="5935090" y="33810506"/>
            <a:ext cx="18167987" cy="5070074"/>
          </a:xfrm>
          <a:prstGeom prst="rect">
            <a:avLst/>
          </a:prstGeom>
        </p:spPr>
        <p:txBody>
          <a:bodyPr/>
          <a:lstStyle>
            <a:lvl1pPr marL="0" indent="0">
              <a:spcBef>
                <a:spcPts val="1300"/>
              </a:spcBef>
              <a:buSzTx/>
              <a:buFontTx/>
              <a:buNone/>
              <a:defRPr sz="5800"/>
            </a:lvl1pPr>
            <a:lvl2pPr marL="0" indent="1919632">
              <a:spcBef>
                <a:spcPts val="1300"/>
              </a:spcBef>
              <a:buSzTx/>
              <a:buFontTx/>
              <a:buNone/>
              <a:defRPr sz="5800"/>
            </a:lvl2pPr>
            <a:lvl3pPr marL="0" indent="3839261">
              <a:spcBef>
                <a:spcPts val="1300"/>
              </a:spcBef>
              <a:buSzTx/>
              <a:buFontTx/>
              <a:buNone/>
              <a:defRPr sz="5800"/>
            </a:lvl3pPr>
            <a:lvl4pPr marL="0" indent="5758889">
              <a:spcBef>
                <a:spcPts val="1300"/>
              </a:spcBef>
              <a:buSzTx/>
              <a:buFontTx/>
              <a:buNone/>
              <a:defRPr sz="5800"/>
            </a:lvl4pPr>
            <a:lvl5pPr marL="0" indent="7678518">
              <a:spcBef>
                <a:spcPts val="1300"/>
              </a:spcBef>
              <a:buSzTx/>
              <a:buFontTx/>
              <a:buNone/>
              <a:defRPr sz="58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o do Título"/>
          <p:cNvSpPr txBox="1"/>
          <p:nvPr>
            <p:ph type="title"/>
          </p:nvPr>
        </p:nvSpPr>
        <p:spPr>
          <a:xfrm>
            <a:off x="1514594" y="1730187"/>
            <a:ext cx="27250791" cy="7200109"/>
          </a:xfrm>
          <a:prstGeom prst="rect">
            <a:avLst/>
          </a:prstGeom>
          <a:ln w="12700">
            <a:miter lim="400000"/>
          </a:ln>
          <a:extLst>
            <a:ext uri="{C572A759-6A51-4108-AA02-DFA0A04FC94B}">
              <ma14:wrappingTextBoxFlag xmlns:ma14="http://schemas.microsoft.com/office/mac/drawingml/2011/main" val="1"/>
            </a:ext>
          </a:extLst>
        </p:spPr>
        <p:txBody>
          <a:bodyPr lIns="215991" tIns="215991" rIns="215991" bIns="215991" anchor="ctr">
            <a:normAutofit fontScale="100000" lnSpcReduction="0"/>
          </a:bodyPr>
          <a:lstStyle/>
          <a:p>
            <a:pPr/>
            <a:r>
              <a:t>Texto do Título</a:t>
            </a:r>
          </a:p>
        </p:txBody>
      </p:sp>
      <p:sp>
        <p:nvSpPr>
          <p:cNvPr id="3" name="Nível de Corpo Um…"/>
          <p:cNvSpPr txBox="1"/>
          <p:nvPr>
            <p:ph type="body" idx="1"/>
          </p:nvPr>
        </p:nvSpPr>
        <p:spPr>
          <a:xfrm>
            <a:off x="1514594" y="10079517"/>
            <a:ext cx="27250791" cy="28511535"/>
          </a:xfrm>
          <a:prstGeom prst="rect">
            <a:avLst/>
          </a:prstGeom>
          <a:ln w="12700">
            <a:miter lim="400000"/>
          </a:ln>
          <a:extLst>
            <a:ext uri="{C572A759-6A51-4108-AA02-DFA0A04FC94B}">
              <ma14:wrappingTextBoxFlag xmlns:ma14="http://schemas.microsoft.com/office/mac/drawingml/2011/main" val="1"/>
            </a:ext>
          </a:extLst>
        </p:spPr>
        <p:txBody>
          <a:bodyPr lIns="215991" tIns="215991" rIns="215991" bIns="215991">
            <a:normAutofit fontScale="100000" lnSpcReduction="0"/>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p:nvPr>
            <p:ph type="sldNum" sz="quarter" idx="2"/>
          </p:nvPr>
        </p:nvSpPr>
        <p:spPr>
          <a:xfrm>
            <a:off x="27677019" y="40586953"/>
            <a:ext cx="1088364" cy="1206683"/>
          </a:xfrm>
          <a:prstGeom prst="rect">
            <a:avLst/>
          </a:prstGeom>
          <a:ln w="12700">
            <a:miter lim="400000"/>
          </a:ln>
        </p:spPr>
        <p:txBody>
          <a:bodyPr wrap="none" lIns="215991" tIns="215991" rIns="215991" bIns="215991" anchor="ctr">
            <a:spAutoFit/>
          </a:bodyPr>
          <a:lstStyle>
            <a:lvl1pPr algn="r">
              <a:defRPr sz="50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1pPr>
      <a:lvl2pPr marL="0" marR="0" indent="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2pPr>
      <a:lvl3pPr marL="0" marR="0" indent="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3pPr>
      <a:lvl4pPr marL="0" marR="0" indent="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4pPr>
      <a:lvl5pPr marL="0" marR="0" indent="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5pPr>
      <a:lvl6pPr marL="0" marR="0" indent="473982"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6pPr>
      <a:lvl7pPr marL="0" marR="0" indent="947965"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7pPr>
      <a:lvl8pPr marL="0" marR="0" indent="1421947"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8pPr>
      <a:lvl9pPr marL="0" marR="0" indent="1895930" algn="ctr" defTabSz="3837632" rtl="0" latinLnBrk="0">
        <a:lnSpc>
          <a:spcPct val="100000"/>
        </a:lnSpc>
        <a:spcBef>
          <a:spcPts val="0"/>
        </a:spcBef>
        <a:spcAft>
          <a:spcPts val="0"/>
        </a:spcAft>
        <a:buClrTx/>
        <a:buSzTx/>
        <a:buFontTx/>
        <a:buNone/>
        <a:tabLst/>
        <a:defRPr b="0" baseline="0" cap="none" i="0" spc="0" strike="noStrike" sz="18400" u="none">
          <a:solidFill>
            <a:srgbClr val="000000"/>
          </a:solidFill>
          <a:uFillTx/>
          <a:latin typeface="+mj-lt"/>
          <a:ea typeface="+mj-ea"/>
          <a:cs typeface="+mj-cs"/>
          <a:sym typeface="Calibri"/>
        </a:defRPr>
      </a:lvl9pPr>
    </p:titleStyle>
    <p:bodyStyle>
      <a:lvl1pPr marL="1437701" marR="0" indent="-1437701"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1pPr>
      <a:lvl2pPr marL="3302577" marR="0" indent="-1383762"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2pPr>
      <a:lvl3pPr marL="5134244" marR="0" indent="-1295200"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3pPr>
      <a:lvl4pPr marL="7318343" marR="0" indent="-1560483"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4pPr>
      <a:lvl5pPr marL="9237160" marR="0" indent="-1560483"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5pPr>
      <a:lvl6pPr marL="11159294" marR="0" indent="-1561145"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6pPr>
      <a:lvl7pPr marL="13078922" marR="0" indent="-1561145"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7pPr>
      <a:lvl8pPr marL="14998552" marR="0" indent="-1561143"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8pPr>
      <a:lvl9pPr marL="16918182" marR="0" indent="-1561143" algn="l" defTabSz="3837632" rtl="0" latinLnBrk="0">
        <a:lnSpc>
          <a:spcPct val="100000"/>
        </a:lnSpc>
        <a:spcBef>
          <a:spcPts val="3200"/>
        </a:spcBef>
        <a:spcAft>
          <a:spcPts val="0"/>
        </a:spcAft>
        <a:buClrTx/>
        <a:buSzPct val="100000"/>
        <a:buFont typeface="Arial"/>
        <a:buChar char="•"/>
        <a:tabLst/>
        <a:defRPr b="0" baseline="0" cap="none" i="0" spc="0" strike="noStrike" sz="13500" u="none">
          <a:solidFill>
            <a:srgbClr val="000000"/>
          </a:solidFill>
          <a:uFillTx/>
          <a:latin typeface="+mj-lt"/>
          <a:ea typeface="+mj-ea"/>
          <a:cs typeface="+mj-cs"/>
          <a:sym typeface="Calibri"/>
        </a:defRPr>
      </a:lvl9pPr>
    </p:bodyStyle>
    <p:otherStyle>
      <a:lvl1pPr marL="0" marR="0" indent="0"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1pPr>
      <a:lvl2pPr marL="0" marR="0" indent="507728"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2pPr>
      <a:lvl3pPr marL="0" marR="0" indent="1015456"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3pPr>
      <a:lvl4pPr marL="0" marR="0" indent="1523186"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4pPr>
      <a:lvl5pPr marL="0" marR="0" indent="2030912"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5pPr>
      <a:lvl6pPr marL="0" marR="0" indent="2175979"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6pPr>
      <a:lvl7pPr marL="0" marR="0" indent="2611174"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7pPr>
      <a:lvl8pPr marL="0" marR="0" indent="3046370"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8pPr>
      <a:lvl9pPr marL="0" marR="0" indent="3481566" algn="r" defTabSz="4110182"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Text Box 8"/>
          <p:cNvSpPr txBox="1"/>
          <p:nvPr/>
        </p:nvSpPr>
        <p:spPr>
          <a:xfrm>
            <a:off x="635000" y="849197"/>
            <a:ext cx="19143652" cy="26602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7965">
              <a:defRPr b="1" cap="all" sz="8400">
                <a:latin typeface="+mn-lt"/>
                <a:ea typeface="+mn-ea"/>
                <a:cs typeface="+mn-cs"/>
                <a:sym typeface="Helvetica"/>
              </a:defRPr>
            </a:lvl1pPr>
          </a:lstStyle>
          <a:p>
            <a:pPr/>
            <a:r>
              <a:t>Lorem ipsum dolor sit amet, consectetur adipiscing elit </a:t>
            </a:r>
          </a:p>
        </p:txBody>
      </p:sp>
      <p:sp>
        <p:nvSpPr>
          <p:cNvPr id="95" name="responsável(eis)"/>
          <p:cNvSpPr txBox="1"/>
          <p:nvPr/>
        </p:nvSpPr>
        <p:spPr>
          <a:xfrm>
            <a:off x="617683" y="4663863"/>
            <a:ext cx="3920520"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responsável(eis)</a:t>
            </a:r>
          </a:p>
        </p:txBody>
      </p:sp>
      <p:sp>
        <p:nvSpPr>
          <p:cNvPr id="96" name="Nomes"/>
          <p:cNvSpPr txBox="1"/>
          <p:nvPr/>
        </p:nvSpPr>
        <p:spPr>
          <a:xfrm>
            <a:off x="4679367" y="4663863"/>
            <a:ext cx="15080237"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Nomes</a:t>
            </a:r>
          </a:p>
        </p:txBody>
      </p:sp>
      <p:sp>
        <p:nvSpPr>
          <p:cNvPr id="97" name="equipe"/>
          <p:cNvSpPr txBox="1"/>
          <p:nvPr/>
        </p:nvSpPr>
        <p:spPr>
          <a:xfrm>
            <a:off x="617683" y="5313051"/>
            <a:ext cx="1600869"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equipe</a:t>
            </a:r>
          </a:p>
        </p:txBody>
      </p:sp>
      <p:sp>
        <p:nvSpPr>
          <p:cNvPr id="98" name="Nam quis nulla. Integer malesuada. In in enim a arcu imperdiet malesuada."/>
          <p:cNvSpPr txBox="1"/>
          <p:nvPr/>
        </p:nvSpPr>
        <p:spPr>
          <a:xfrm>
            <a:off x="2429550" y="5313051"/>
            <a:ext cx="17335507"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Nam quis nulla. Integer malesuada. In in enim a arcu imperdiet malesuada.</a:t>
            </a:r>
          </a:p>
        </p:txBody>
      </p:sp>
      <p:sp>
        <p:nvSpPr>
          <p:cNvPr id="99" name="instituiçÃO"/>
          <p:cNvSpPr txBox="1"/>
          <p:nvPr/>
        </p:nvSpPr>
        <p:spPr>
          <a:xfrm>
            <a:off x="647971" y="39586887"/>
            <a:ext cx="2889274"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instituiçÃO</a:t>
            </a:r>
          </a:p>
        </p:txBody>
      </p:sp>
      <p:sp>
        <p:nvSpPr>
          <p:cNvPr id="100" name="Nam quis nulla Integer / UF"/>
          <p:cNvSpPr txBox="1"/>
          <p:nvPr/>
        </p:nvSpPr>
        <p:spPr>
          <a:xfrm>
            <a:off x="3366580" y="39586887"/>
            <a:ext cx="6476764"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p>
            <a:pPr algn="l" defTabSz="946711">
              <a:spcBef>
                <a:spcPts val="600"/>
              </a:spcBef>
              <a:defRPr b="1" sz="3000">
                <a:solidFill>
                  <a:srgbClr val="A7A7A7"/>
                </a:solidFill>
                <a:latin typeface="+mn-lt"/>
                <a:ea typeface="+mn-ea"/>
                <a:cs typeface="+mn-cs"/>
                <a:sym typeface="Helvetica"/>
              </a:defRPr>
            </a:pPr>
            <a:r>
              <a:rPr b="0"/>
              <a:t>Nam quis nulla Integer</a:t>
            </a:r>
            <a:r>
              <a:rPr b="0"/>
              <a:t> / UF</a:t>
            </a:r>
          </a:p>
        </p:txBody>
      </p:sp>
      <p:sp>
        <p:nvSpPr>
          <p:cNvPr id="101" name="INSTITUIÇÃO PARCEIRA"/>
          <p:cNvSpPr txBox="1"/>
          <p:nvPr/>
        </p:nvSpPr>
        <p:spPr>
          <a:xfrm>
            <a:off x="647971" y="40236076"/>
            <a:ext cx="5229580"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INSTITUIÇÃO PARCEIRA</a:t>
            </a:r>
          </a:p>
        </p:txBody>
      </p:sp>
      <p:sp>
        <p:nvSpPr>
          <p:cNvPr id="102" name="Nam quis nulla / UF"/>
          <p:cNvSpPr txBox="1"/>
          <p:nvPr/>
        </p:nvSpPr>
        <p:spPr>
          <a:xfrm>
            <a:off x="5440570" y="40236076"/>
            <a:ext cx="4376795"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p>
            <a:pPr algn="l" defTabSz="946711">
              <a:spcBef>
                <a:spcPts val="600"/>
              </a:spcBef>
              <a:defRPr sz="3000">
                <a:solidFill>
                  <a:srgbClr val="A7A7A7"/>
                </a:solidFill>
                <a:latin typeface="+mn-lt"/>
                <a:ea typeface="+mn-ea"/>
                <a:cs typeface="+mn-cs"/>
                <a:sym typeface="Helvetica"/>
              </a:defRPr>
            </a:pPr>
            <a:r>
              <a:t>Nam quis nulla </a:t>
            </a:r>
            <a:r>
              <a:t>/ UF</a:t>
            </a:r>
          </a:p>
        </p:txBody>
      </p:sp>
      <p:sp>
        <p:nvSpPr>
          <p:cNvPr id="103" name="CIDADE"/>
          <p:cNvSpPr txBox="1"/>
          <p:nvPr/>
        </p:nvSpPr>
        <p:spPr>
          <a:xfrm>
            <a:off x="20398984" y="5309507"/>
            <a:ext cx="1600869"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CIDADE</a:t>
            </a:r>
          </a:p>
        </p:txBody>
      </p:sp>
      <p:sp>
        <p:nvSpPr>
          <p:cNvPr id="104" name="Nam quis nulla"/>
          <p:cNvSpPr txBox="1"/>
          <p:nvPr/>
        </p:nvSpPr>
        <p:spPr>
          <a:xfrm>
            <a:off x="22145007" y="5309507"/>
            <a:ext cx="7488280"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Nam quis nulla</a:t>
            </a:r>
          </a:p>
        </p:txBody>
      </p:sp>
      <p:sp>
        <p:nvSpPr>
          <p:cNvPr id="105" name="descrição"/>
          <p:cNvSpPr txBox="1"/>
          <p:nvPr/>
        </p:nvSpPr>
        <p:spPr>
          <a:xfrm>
            <a:off x="619578" y="7141525"/>
            <a:ext cx="9252002" cy="6155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400">
                <a:solidFill>
                  <a:srgbClr val="A7A7A7"/>
                </a:solidFill>
                <a:latin typeface="+mn-lt"/>
                <a:ea typeface="+mn-ea"/>
                <a:cs typeface="+mn-cs"/>
                <a:sym typeface="Helvetica"/>
              </a:defRPr>
            </a:lvl1pPr>
          </a:lstStyle>
          <a:p>
            <a:pPr/>
            <a:r>
              <a:t>descrição</a:t>
            </a:r>
          </a:p>
        </p:txBody>
      </p:sp>
      <p:sp>
        <p:nvSpPr>
          <p:cNvPr id="106" name="Nam quis nulla. Integer malesuada. In in enim a arcu imperdiet malesuada. Sed vel lectus. Donec odio urna, tempus molestie, porttitor ut, iaculis quis, sem. Phasellus rhoncus. Aenean id metus id velit ullamcorper pulvinar. Vestibulum fermentum tortor id "/>
          <p:cNvSpPr txBox="1"/>
          <p:nvPr/>
        </p:nvSpPr>
        <p:spPr>
          <a:xfrm>
            <a:off x="644978" y="7863937"/>
            <a:ext cx="9252002" cy="174684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p>
            <a:pPr algn="l">
              <a:spcBef>
                <a:spcPts val="2400"/>
              </a:spcBef>
              <a:defRPr sz="3000">
                <a:latin typeface="Helvetica Light"/>
                <a:ea typeface="Helvetica Light"/>
                <a:cs typeface="Helvetica Light"/>
                <a:sym typeface="Helvetica Light"/>
              </a:defRPr>
            </a:pPr>
            <a:r>
              <a:t>Nam quis nulla. Integer malesuada. In in enim a arcu imperdiet malesuada. Sed vel lectus. Donec odio urna, tempus molestie, porttitor ut, iaculis quis, sem. Phasellus rhoncus. Aenean id metus id velit ullamcorper pulvinar. Vestibulum fermentum tortor id mi. Pellentesque ipsum. Nulla non arcu lacinia neque faucibus fringilla. Nulla non lectus sed nisl molestie malesuada. Proin in tellus sit amet nibh dignissim sagittis. Vivamus luctus egestas leo. Maecenas sollicitudin. Nullam rhoncus aliquam metus. Etiam egestas wisi a erat.</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 Aliquam erat volutpat. Nunc auctor. Mauris pretium quam et urna. Fusce nibh. Duis risus. Curabitur sagittis hendrerit ante. Aliquam erat volutpat. Vestibulum erat nulla, ullamcorper nec, rutrum non, nonummy ac, erat. Duis condimentum augue id magna semper rutrum. Nullam justo enim, consectetuer nec, ullamcorper ac, vestibulum in, elit. Proin ped</a:t>
            </a:r>
          </a:p>
          <a:p>
            <a:pPr algn="l">
              <a:spcBef>
                <a:spcPts val="2400"/>
              </a:spcBef>
              <a:defRPr sz="3000">
                <a:latin typeface="Helvetica Light"/>
                <a:ea typeface="Helvetica Light"/>
                <a:cs typeface="Helvetica Light"/>
                <a:sym typeface="Helvetica Light"/>
              </a:defRPr>
            </a:pPr>
            <a:r>
              <a:t>Duis risus. Curabitur sagittis hendrerit ante. Aliquam erat volutpat. Vestibulum erat nulla, ullamcorper nec, rutrum non, nonummy ac, erat. Duis condimentum augue id magna semper rutrum. Nullam justo enim, consectetuer nec, ullamcorper ac, vestibulum in, elit. Proin ped</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 Aliquam erat volutpat. Nunc auctor. Mauris pretium quam et urna. Fusce nibh. Duis risus. Curabitur sagittis hendrerit ante. Aliquam erat volutpat. Vestibulum erat nulla, ullamcorper nec, rutrum non, nonummy ac, erat.</a:t>
            </a:r>
          </a:p>
        </p:txBody>
      </p:sp>
      <p:sp>
        <p:nvSpPr>
          <p:cNvPr id="107" name="Conector reto 27"/>
          <p:cNvSpPr/>
          <p:nvPr/>
        </p:nvSpPr>
        <p:spPr>
          <a:xfrm>
            <a:off x="634999" y="4323754"/>
            <a:ext cx="29006802" cy="1"/>
          </a:xfrm>
          <a:prstGeom prst="line">
            <a:avLst/>
          </a:prstGeom>
          <a:ln w="152400">
            <a:solidFill>
              <a:srgbClr val="A7A7A7"/>
            </a:solidFill>
          </a:ln>
        </p:spPr>
        <p:txBody>
          <a:bodyPr lIns="45719" rIns="45719"/>
          <a:lstStyle/>
          <a:p>
            <a:pPr algn="l"/>
          </a:p>
        </p:txBody>
      </p:sp>
      <p:sp>
        <p:nvSpPr>
          <p:cNvPr id="108" name="Retângulo"/>
          <p:cNvSpPr/>
          <p:nvPr/>
        </p:nvSpPr>
        <p:spPr>
          <a:xfrm>
            <a:off x="609599" y="26046083"/>
            <a:ext cx="29057601" cy="12827059"/>
          </a:xfrm>
          <a:prstGeom prst="rect">
            <a:avLst/>
          </a:prstGeom>
          <a:solidFill>
            <a:srgbClr val="DDDDDD"/>
          </a:solidFill>
          <a:ln w="12700">
            <a:miter lim="400000"/>
          </a:ln>
        </p:spPr>
        <p:txBody>
          <a:bodyPr lIns="45719" rIns="45719" anchor="ctr"/>
          <a:lstStyle/>
          <a:p>
            <a:pPr algn="l"/>
          </a:p>
        </p:txBody>
      </p:sp>
      <p:pic>
        <p:nvPicPr>
          <p:cNvPr id="109" name="Imagem" descr="Imagem"/>
          <p:cNvPicPr>
            <a:picLocks noChangeAspect="1"/>
          </p:cNvPicPr>
          <p:nvPr/>
        </p:nvPicPr>
        <p:blipFill>
          <a:blip r:embed="rId2">
            <a:extLst/>
          </a:blip>
          <a:stretch>
            <a:fillRect/>
          </a:stretch>
        </p:blipFill>
        <p:spPr>
          <a:xfrm>
            <a:off x="20415122" y="877538"/>
            <a:ext cx="6291836" cy="2603520"/>
          </a:xfrm>
          <a:prstGeom prst="rect">
            <a:avLst/>
          </a:prstGeom>
          <a:ln w="12700">
            <a:miter lim="400000"/>
          </a:ln>
        </p:spPr>
      </p:pic>
      <p:sp>
        <p:nvSpPr>
          <p:cNvPr id="110" name="Nam quis nulla. Integer malesuada. In in enim a arcu imperdiet malesuada. Sed vel lectus. Donec odio urna, tempus molestie, porttitor ut, iaculis quis, sem. Phasellus rhoncus. Aenean id metus id velit ullamcorper pulvinar. Vestibulum fermentum tortor id "/>
          <p:cNvSpPr txBox="1"/>
          <p:nvPr/>
        </p:nvSpPr>
        <p:spPr>
          <a:xfrm>
            <a:off x="10525735" y="7863937"/>
            <a:ext cx="9225330" cy="174684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p>
            <a:pPr algn="l">
              <a:spcBef>
                <a:spcPts val="2400"/>
              </a:spcBef>
              <a:defRPr sz="3000">
                <a:latin typeface="Helvetica Light"/>
                <a:ea typeface="Helvetica Light"/>
                <a:cs typeface="Helvetica Light"/>
                <a:sym typeface="Helvetica Light"/>
              </a:defRPr>
            </a:pPr>
            <a:r>
              <a:t>Nam quis nulla. Integer malesuada. In in enim a arcu imperdiet malesuada. Sed vel lectus. Donec odio urna, tempus molestie, porttitor ut, iaculis quis, sem. Phasellus rhoncus. Aenean id metus id velit ullamcorper pulvinar. Vestibulum fermentum tortor id mi. Pellentesque ipsum. Nulla non arcu lacinia neque faucibus fringilla. Nulla non lectus sed nisl molestie malesuada. Proin in tellus sit amet nibh dignissim sagittis. Vivamus luctus egestas leo. Maecenas sollicitudin. Nullam rhoncus aliquam metus. Etiam egestas wisi a erat.</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 Aliquam erat volutpat. Nunc auctor. Mauris pretium quam et urna. Fusce nibh. Duis risus. Curabitur sagittis hendrerit ante. Aliquam erat volutpat. Vestibulum erat nulla, ullamcorper nec, rutrum non, nonummy ac, erat. Duis condimentum augue id magna semper rutrum. Nullam justo enim, consectetuer nec, ullamcorper ac, vestibulum in, elit. Proin ped</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 Aliquam erat volutpat. Nunc auctor. Mauris pretium quam et urna. Fusce nibh. Duis risus. Curabitur sagittis hendrerit ante. Aliquam erat volutpat. Vestibulum erat nulla, ullamcorper nec, rutrum non, nonummy ac, erat.</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 Aliquam erat volutpat. Nunc auctor. Mauris pretium quam et urna. Fusce nibh. Duis risus. Curabitur sagittis hendrerit ante.</a:t>
            </a:r>
          </a:p>
        </p:txBody>
      </p:sp>
      <p:sp>
        <p:nvSpPr>
          <p:cNvPr id="111" name="RESULTADOS / IMPACTO SOCIAIS"/>
          <p:cNvSpPr txBox="1"/>
          <p:nvPr/>
        </p:nvSpPr>
        <p:spPr>
          <a:xfrm>
            <a:off x="10512399" y="7141525"/>
            <a:ext cx="9252002" cy="6155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400">
                <a:solidFill>
                  <a:srgbClr val="A7A7A7"/>
                </a:solidFill>
                <a:latin typeface="+mn-lt"/>
                <a:ea typeface="+mn-ea"/>
                <a:cs typeface="+mn-cs"/>
                <a:sym typeface="Helvetica"/>
              </a:defRPr>
            </a:lvl1pPr>
          </a:lstStyle>
          <a:p>
            <a:pPr/>
            <a:r>
              <a:t>RESULTADOS / IMPACTO SOCIAIS</a:t>
            </a:r>
          </a:p>
        </p:txBody>
      </p:sp>
      <p:sp>
        <p:nvSpPr>
          <p:cNvPr id="112" name="Nam quis nulla. Integer malesuada. In in enim a arcu imperdiet malesuada. Sed vel lectus. Donec odio urna, tempus molestie, porttitor ut, iaculis quis, sem. Phasellus rhoncus. Aenean id metus id velit ullamcorper pulvinar. Vestibulum fermentum tortor id "/>
          <p:cNvSpPr txBox="1"/>
          <p:nvPr/>
        </p:nvSpPr>
        <p:spPr>
          <a:xfrm>
            <a:off x="20417671" y="7863937"/>
            <a:ext cx="9225330" cy="72576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p>
            <a:pPr algn="l">
              <a:spcBef>
                <a:spcPts val="2400"/>
              </a:spcBef>
              <a:defRPr sz="3000">
                <a:latin typeface="Helvetica Light"/>
                <a:ea typeface="Helvetica Light"/>
                <a:cs typeface="Helvetica Light"/>
                <a:sym typeface="Helvetica Light"/>
              </a:defRPr>
            </a:pPr>
            <a:r>
              <a:t>Nam quis nulla. Integer malesuada. In in enim a arcu imperdiet malesuada. Sed vel lectus. Donec odio urna, tempus molestie, porttitor ut, iaculis quis, sem. Phasellus rhoncus. Aenean id metus id velit ullamcorper pulvinar. Vestibulum fermentum tortor id mi. Pellentesque ipsum. Nulla non arcu lacinia neque faucibus fringilla. Nulla non lectus sed nisl molestie malesuada. Proin in tellus sit amet nibh dignissim sagittis. Vivamus luctus egestas leo. Maecenas sollicitudin. Nullam rhoncus aliquam metus. Etiam egestas wisi a erat.</a:t>
            </a:r>
          </a:p>
          <a:p>
            <a:pPr algn="l">
              <a:spcBef>
                <a:spcPts val="2400"/>
              </a:spcBef>
              <a:defRPr sz="3000">
                <a:latin typeface="Helvetica Light"/>
                <a:ea typeface="Helvetica Light"/>
                <a:cs typeface="Helvetica Light"/>
                <a:sym typeface="Helvetica Light"/>
              </a:defRPr>
            </a:pPr>
            <a:r>
              <a:t>Lorem ipsum dolor sit amet, consectetuer adipiscing elit. Nullam feugiat, turpis at pulvinar vulputate, erat libero tristique tellus, nec bibendum odio risus sit amet ante.</a:t>
            </a:r>
          </a:p>
        </p:txBody>
      </p:sp>
      <p:sp>
        <p:nvSpPr>
          <p:cNvPr id="113" name="METODOLOGIA"/>
          <p:cNvSpPr txBox="1"/>
          <p:nvPr/>
        </p:nvSpPr>
        <p:spPr>
          <a:xfrm>
            <a:off x="20404335" y="7141525"/>
            <a:ext cx="9252002" cy="6155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400">
                <a:solidFill>
                  <a:srgbClr val="A7A7A7"/>
                </a:solidFill>
                <a:latin typeface="+mn-lt"/>
                <a:ea typeface="+mn-ea"/>
                <a:cs typeface="+mn-cs"/>
                <a:sym typeface="Helvetica"/>
              </a:defRPr>
            </a:lvl1pPr>
          </a:lstStyle>
          <a:p>
            <a:pPr/>
            <a:r>
              <a:t>METODOLOGIA</a:t>
            </a:r>
          </a:p>
        </p:txBody>
      </p:sp>
      <p:sp>
        <p:nvSpPr>
          <p:cNvPr id="114" name="PERÍODO"/>
          <p:cNvSpPr txBox="1"/>
          <p:nvPr/>
        </p:nvSpPr>
        <p:spPr>
          <a:xfrm>
            <a:off x="20398984" y="5948409"/>
            <a:ext cx="1867825"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PERÍODO</a:t>
            </a:r>
          </a:p>
        </p:txBody>
      </p:sp>
      <p:sp>
        <p:nvSpPr>
          <p:cNvPr id="115" name="MM/AAAA – MM/AAAA"/>
          <p:cNvSpPr txBox="1"/>
          <p:nvPr/>
        </p:nvSpPr>
        <p:spPr>
          <a:xfrm>
            <a:off x="22444270" y="5948409"/>
            <a:ext cx="7218069"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MM/AAAA – MM/AAAA</a:t>
            </a:r>
          </a:p>
        </p:txBody>
      </p:sp>
      <p:sp>
        <p:nvSpPr>
          <p:cNvPr id="116" name="Nam quis nulla. Integer malesuada. In in enim a arcu imperdiet malesuada."/>
          <p:cNvSpPr txBox="1"/>
          <p:nvPr/>
        </p:nvSpPr>
        <p:spPr>
          <a:xfrm>
            <a:off x="20417671" y="24366765"/>
            <a:ext cx="9225330" cy="8314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a:spcBef>
                <a:spcPts val="2400"/>
              </a:spcBef>
              <a:defRPr sz="2400">
                <a:latin typeface="Helvetica Light"/>
                <a:ea typeface="Helvetica Light"/>
                <a:cs typeface="Helvetica Light"/>
                <a:sym typeface="Helvetica Light"/>
              </a:defRPr>
            </a:lvl1pPr>
          </a:lstStyle>
          <a:p>
            <a:pPr/>
            <a:r>
              <a:t>Nam quis nulla. Integer malesuada. In in enim a arcu imperdiet malesuada.</a:t>
            </a:r>
          </a:p>
        </p:txBody>
      </p:sp>
      <p:sp>
        <p:nvSpPr>
          <p:cNvPr id="117" name="palavras-chaves"/>
          <p:cNvSpPr txBox="1"/>
          <p:nvPr/>
        </p:nvSpPr>
        <p:spPr>
          <a:xfrm>
            <a:off x="20404335" y="23873360"/>
            <a:ext cx="9252002" cy="4631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2400">
                <a:solidFill>
                  <a:srgbClr val="A7A7A7"/>
                </a:solidFill>
                <a:latin typeface="+mn-lt"/>
                <a:ea typeface="+mn-ea"/>
                <a:cs typeface="+mn-cs"/>
                <a:sym typeface="Helvetica"/>
              </a:defRPr>
            </a:lvl1pPr>
          </a:lstStyle>
          <a:p>
            <a:pPr/>
            <a:r>
              <a:t>palavras-chaves</a:t>
            </a:r>
          </a:p>
        </p:txBody>
      </p:sp>
      <p:sp>
        <p:nvSpPr>
          <p:cNvPr id="118" name="Nam quis nulla. Integer malesuada. In in enim a arcu imperdiet malesuadaNam quis nulla. Integer malesuada. In in enim a arcu imperdiet malesuada. Sed vel lectus. Donec odio urna, tempus molestie, porttitor ut, iaculis quis, sem. Phasellus rhoncus. Aenean"/>
          <p:cNvSpPr txBox="1"/>
          <p:nvPr/>
        </p:nvSpPr>
        <p:spPr>
          <a:xfrm>
            <a:off x="20417671" y="20516896"/>
            <a:ext cx="9225330" cy="26729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a:spcBef>
                <a:spcPts val="2400"/>
              </a:spcBef>
              <a:defRPr sz="2400">
                <a:latin typeface="Helvetica Light"/>
                <a:ea typeface="Helvetica Light"/>
                <a:cs typeface="Helvetica Light"/>
                <a:sym typeface="Helvetica Light"/>
              </a:defRPr>
            </a:lvl1pPr>
          </a:lstStyle>
          <a:p>
            <a:pPr/>
            <a:r>
              <a:t>Nam quis nulla. Integer malesuada. In in enim a arcu imperdiet malesuadaNam quis nulla. Integer malesuada. In in enim a arcu imperdiet malesuada. Sed vel lectus. Donec odio urna, tempus molestie, porttitor ut, iaculis quis, sem. Phasellus rhoncus. Aenean id metus id velit ullamcorper pulvinar. Vestibulum fermentum tortor id mi. Pellentesque ipsum. Nulla non arcu lacinia neque faucibus fringilla.</a:t>
            </a:r>
          </a:p>
        </p:txBody>
      </p:sp>
      <p:sp>
        <p:nvSpPr>
          <p:cNvPr id="119" name="REFERÊNCIAS"/>
          <p:cNvSpPr txBox="1"/>
          <p:nvPr/>
        </p:nvSpPr>
        <p:spPr>
          <a:xfrm>
            <a:off x="20404335" y="20023492"/>
            <a:ext cx="9252002" cy="4631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2400">
                <a:solidFill>
                  <a:srgbClr val="A7A7A7"/>
                </a:solidFill>
                <a:latin typeface="+mn-lt"/>
                <a:ea typeface="+mn-ea"/>
                <a:cs typeface="+mn-cs"/>
                <a:sym typeface="Helvetica"/>
              </a:defRPr>
            </a:lvl1pPr>
          </a:lstStyle>
          <a:p>
            <a:pPr/>
            <a:r>
              <a:t>REFERÊNCIAS</a:t>
            </a:r>
          </a:p>
        </p:txBody>
      </p:sp>
      <p:sp>
        <p:nvSpPr>
          <p:cNvPr id="120" name="Apoio"/>
          <p:cNvSpPr txBox="1"/>
          <p:nvPr/>
        </p:nvSpPr>
        <p:spPr>
          <a:xfrm>
            <a:off x="32197885" y="35242405"/>
            <a:ext cx="1600869"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Apoio</a:t>
            </a:r>
          </a:p>
        </p:txBody>
      </p:sp>
      <p:sp>
        <p:nvSpPr>
          <p:cNvPr id="121" name="Retângulo"/>
          <p:cNvSpPr/>
          <p:nvPr/>
        </p:nvSpPr>
        <p:spPr>
          <a:xfrm>
            <a:off x="20393472" y="39513364"/>
            <a:ext cx="9273729" cy="3098801"/>
          </a:xfrm>
          <a:prstGeom prst="rect">
            <a:avLst/>
          </a:prstGeom>
          <a:solidFill>
            <a:srgbClr val="DDDDDD"/>
          </a:solidFill>
          <a:ln w="12700">
            <a:miter lim="400000"/>
          </a:ln>
        </p:spPr>
        <p:txBody>
          <a:bodyPr lIns="45719" rIns="45719" anchor="ctr"/>
          <a:lstStyle/>
          <a:p>
            <a:pPr algn="l"/>
          </a:p>
        </p:txBody>
      </p:sp>
      <p:sp>
        <p:nvSpPr>
          <p:cNvPr id="122" name="Espaço reservado para marcas das instituições envolvidas…"/>
          <p:cNvSpPr txBox="1"/>
          <p:nvPr/>
        </p:nvSpPr>
        <p:spPr>
          <a:xfrm>
            <a:off x="21247812" y="40192446"/>
            <a:ext cx="7682698" cy="1668763"/>
          </a:xfrm>
          <a:prstGeom prst="rect">
            <a:avLst/>
          </a:prstGeom>
          <a:ln w="12700">
            <a:miter lim="400000"/>
          </a:ln>
          <a:extLst>
            <a:ext uri="{C572A759-6A51-4108-AA02-DFA0A04FC94B}">
              <ma14:wrappingTextBoxFlag xmlns:ma14="http://schemas.microsoft.com/office/mac/drawingml/2011/main" val="1"/>
            </a:ext>
          </a:extLst>
        </p:spPr>
        <p:txBody>
          <a:bodyPr lIns="53330" tIns="53330" rIns="53330" bIns="53330" anchor="ctr">
            <a:spAutoFit/>
          </a:bodyPr>
          <a:lstStyle/>
          <a:p>
            <a:pPr>
              <a:defRPr b="1" sz="3400">
                <a:solidFill>
                  <a:srgbClr val="FFFFFF"/>
                </a:solidFill>
                <a:latin typeface="+mn-lt"/>
                <a:ea typeface="+mn-ea"/>
                <a:cs typeface="+mn-cs"/>
                <a:sym typeface="Helvetica"/>
              </a:defRPr>
            </a:pPr>
            <a:r>
              <a:t>Espaço reservado para marcas das instituições envolvidas</a:t>
            </a:r>
          </a:p>
          <a:p>
            <a:pPr>
              <a:defRPr b="1" sz="3400">
                <a:solidFill>
                  <a:srgbClr val="FFFFFF"/>
                </a:solidFill>
                <a:latin typeface="+mn-lt"/>
                <a:ea typeface="+mn-ea"/>
                <a:cs typeface="+mn-cs"/>
                <a:sym typeface="Helvetica"/>
              </a:defRPr>
            </a:pPr>
            <a:r>
              <a:t>(excluir retângulo cinza)</a:t>
            </a:r>
          </a:p>
        </p:txBody>
      </p:sp>
      <p:sp>
        <p:nvSpPr>
          <p:cNvPr id="123" name="Conector reto 27"/>
          <p:cNvSpPr/>
          <p:nvPr/>
        </p:nvSpPr>
        <p:spPr>
          <a:xfrm>
            <a:off x="635000" y="6783368"/>
            <a:ext cx="19143652" cy="1"/>
          </a:xfrm>
          <a:prstGeom prst="line">
            <a:avLst/>
          </a:prstGeom>
          <a:ln w="38100">
            <a:solidFill>
              <a:srgbClr val="A7A7A7"/>
            </a:solidFill>
            <a:miter lim="400000"/>
          </a:ln>
        </p:spPr>
        <p:txBody>
          <a:bodyPr lIns="45719" rIns="45719"/>
          <a:lstStyle/>
          <a:p>
            <a:pPr algn="l"/>
          </a:p>
        </p:txBody>
      </p:sp>
      <p:sp>
        <p:nvSpPr>
          <p:cNvPr id="124" name="Conector reto 27"/>
          <p:cNvSpPr/>
          <p:nvPr/>
        </p:nvSpPr>
        <p:spPr>
          <a:xfrm>
            <a:off x="634999" y="39193253"/>
            <a:ext cx="29006802" cy="1"/>
          </a:xfrm>
          <a:prstGeom prst="line">
            <a:avLst/>
          </a:prstGeom>
          <a:ln w="38100">
            <a:solidFill>
              <a:srgbClr val="A7A7A7"/>
            </a:solidFill>
          </a:ln>
        </p:spPr>
        <p:txBody>
          <a:bodyPr lIns="45719" rIns="45719"/>
          <a:lstStyle/>
          <a:p>
            <a:pPr algn="l"/>
          </a:p>
        </p:txBody>
      </p:sp>
      <p:sp>
        <p:nvSpPr>
          <p:cNvPr id="125" name="Conector reto 27"/>
          <p:cNvSpPr/>
          <p:nvPr/>
        </p:nvSpPr>
        <p:spPr>
          <a:xfrm>
            <a:off x="20418871" y="19551451"/>
            <a:ext cx="9222930" cy="1"/>
          </a:xfrm>
          <a:prstGeom prst="line">
            <a:avLst/>
          </a:prstGeom>
          <a:ln w="38100">
            <a:solidFill>
              <a:srgbClr val="A7A7A7"/>
            </a:solidFill>
            <a:miter lim="400000"/>
          </a:ln>
        </p:spPr>
        <p:txBody>
          <a:bodyPr lIns="45719" rIns="45719"/>
          <a:lstStyle/>
          <a:p>
            <a:pPr algn="l"/>
          </a:p>
        </p:txBody>
      </p:sp>
      <p:sp>
        <p:nvSpPr>
          <p:cNvPr id="126" name="modalidade"/>
          <p:cNvSpPr txBox="1"/>
          <p:nvPr/>
        </p:nvSpPr>
        <p:spPr>
          <a:xfrm>
            <a:off x="20398984" y="4663863"/>
            <a:ext cx="2704901"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modalidade</a:t>
            </a:r>
          </a:p>
        </p:txBody>
      </p:sp>
      <p:sp>
        <p:nvSpPr>
          <p:cNvPr id="127" name="Nam quis nulla"/>
          <p:cNvSpPr txBox="1"/>
          <p:nvPr/>
        </p:nvSpPr>
        <p:spPr>
          <a:xfrm>
            <a:off x="23268957" y="4663863"/>
            <a:ext cx="6386567"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Nam quis nulla</a:t>
            </a:r>
          </a:p>
        </p:txBody>
      </p:sp>
      <p:sp>
        <p:nvSpPr>
          <p:cNvPr id="128" name="APOIO"/>
          <p:cNvSpPr txBox="1"/>
          <p:nvPr/>
        </p:nvSpPr>
        <p:spPr>
          <a:xfrm>
            <a:off x="647971" y="40894988"/>
            <a:ext cx="1388127"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b="1" cap="all" sz="3000">
                <a:solidFill>
                  <a:srgbClr val="A7A7A7"/>
                </a:solidFill>
                <a:latin typeface="+mn-lt"/>
                <a:ea typeface="+mn-ea"/>
                <a:cs typeface="+mn-cs"/>
                <a:sym typeface="Helvetica"/>
              </a:defRPr>
            </a:lvl1pPr>
          </a:lstStyle>
          <a:p>
            <a:pPr/>
            <a:r>
              <a:t>APOIO</a:t>
            </a:r>
          </a:p>
        </p:txBody>
      </p:sp>
      <p:sp>
        <p:nvSpPr>
          <p:cNvPr id="129" name="Nam quis nulla"/>
          <p:cNvSpPr txBox="1"/>
          <p:nvPr/>
        </p:nvSpPr>
        <p:spPr>
          <a:xfrm>
            <a:off x="2155503" y="40894988"/>
            <a:ext cx="7682698" cy="552001"/>
          </a:xfrm>
          <a:prstGeom prst="rect">
            <a:avLst/>
          </a:prstGeom>
          <a:ln w="12700">
            <a:miter lim="400000"/>
          </a:ln>
          <a:extLst>
            <a:ext uri="{C572A759-6A51-4108-AA02-DFA0A04FC94B}">
              <ma14:wrappingTextBoxFlag xmlns:ma14="http://schemas.microsoft.com/office/mac/drawingml/2011/main" val="1"/>
            </a:ext>
          </a:extLst>
        </p:spPr>
        <p:txBody>
          <a:bodyPr lIns="47399" tIns="47399" rIns="47399" bIns="47399">
            <a:spAutoFit/>
          </a:bodyPr>
          <a:lstStyle>
            <a:lvl1pPr algn="l" defTabSz="946711">
              <a:spcBef>
                <a:spcPts val="600"/>
              </a:spcBef>
              <a:defRPr sz="3000">
                <a:solidFill>
                  <a:srgbClr val="A7A7A7"/>
                </a:solidFill>
                <a:latin typeface="+mn-lt"/>
                <a:ea typeface="+mn-ea"/>
                <a:cs typeface="+mn-cs"/>
                <a:sym typeface="Helvetica"/>
              </a:defRPr>
            </a:lvl1pPr>
          </a:lstStyle>
          <a:p>
            <a:pPr/>
            <a:r>
              <a:t>Nam quis nulla</a:t>
            </a:r>
          </a:p>
        </p:txBody>
      </p:sp>
      <p:sp>
        <p:nvSpPr>
          <p:cNvPr id="130" name="Espaço reservado para imagens, gráficos e tabelas…"/>
          <p:cNvSpPr txBox="1"/>
          <p:nvPr/>
        </p:nvSpPr>
        <p:spPr>
          <a:xfrm>
            <a:off x="5566574" y="29967881"/>
            <a:ext cx="19143652" cy="4983463"/>
          </a:xfrm>
          <a:prstGeom prst="rect">
            <a:avLst/>
          </a:prstGeom>
          <a:ln w="12700">
            <a:miter lim="400000"/>
          </a:ln>
          <a:extLst>
            <a:ext uri="{C572A759-6A51-4108-AA02-DFA0A04FC94B}">
              <ma14:wrappingTextBoxFlag xmlns:ma14="http://schemas.microsoft.com/office/mac/drawingml/2011/main" val="1"/>
            </a:ext>
          </a:extLst>
        </p:spPr>
        <p:txBody>
          <a:bodyPr lIns="53330" tIns="53330" rIns="53330" bIns="53330" anchor="ctr">
            <a:spAutoFit/>
          </a:bodyPr>
          <a:lstStyle/>
          <a:p>
            <a:pPr>
              <a:defRPr b="1">
                <a:solidFill>
                  <a:srgbClr val="FFFFFF"/>
                </a:solidFill>
                <a:latin typeface="+mn-lt"/>
                <a:ea typeface="+mn-ea"/>
                <a:cs typeface="+mn-cs"/>
                <a:sym typeface="Helvetica"/>
              </a:defRPr>
            </a:pPr>
            <a:r>
              <a:t>Espaço reservado para imagens, gráficos e tabelas</a:t>
            </a:r>
          </a:p>
          <a:p>
            <a:pPr>
              <a:defRPr b="1">
                <a:solidFill>
                  <a:srgbClr val="FFFFFF"/>
                </a:solidFill>
                <a:latin typeface="+mn-lt"/>
                <a:ea typeface="+mn-ea"/>
                <a:cs typeface="+mn-cs"/>
                <a:sym typeface="Helvetica"/>
              </a:defRPr>
            </a:pPr>
          </a:p>
          <a:p>
            <a:pPr>
              <a:defRPr b="1">
                <a:solidFill>
                  <a:srgbClr val="FFFFFF"/>
                </a:solidFill>
                <a:latin typeface="+mn-lt"/>
                <a:ea typeface="+mn-ea"/>
                <a:cs typeface="+mn-cs"/>
                <a:sym typeface="Helvetica"/>
              </a:defRPr>
            </a:pPr>
            <a:r>
              <a:t>(excluir retângulo cinza)</a:t>
            </a:r>
          </a:p>
        </p:txBody>
      </p:sp>
      <p:sp>
        <p:nvSpPr>
          <p:cNvPr id="131" name="Conector reto 27"/>
          <p:cNvSpPr/>
          <p:nvPr/>
        </p:nvSpPr>
        <p:spPr>
          <a:xfrm>
            <a:off x="20412110" y="6783368"/>
            <a:ext cx="9236453" cy="1"/>
          </a:xfrm>
          <a:prstGeom prst="line">
            <a:avLst/>
          </a:prstGeom>
          <a:ln w="38100">
            <a:solidFill>
              <a:srgbClr val="A7A7A7"/>
            </a:solidFill>
            <a:miter lim="400000"/>
          </a:ln>
        </p:spPr>
        <p:txBody>
          <a:bodyPr lIns="45719" rIns="45719"/>
          <a:lstStyle/>
          <a:p>
            <a:pPr algn="l"/>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3330" tIns="53330" rIns="53330" bIns="53330" numCol="1" spcCol="38100" rtlCol="0" anchor="ctr" upright="0">
        <a:spAutoFit/>
      </a:bodyPr>
      <a:lstStyle>
        <a:defPPr marL="0" marR="0" indent="0"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3330" tIns="53330" rIns="53330" bIns="53330" numCol="1" spcCol="38100" rtlCol="0" anchor="ctr" upright="0">
        <a:spAutoFit/>
      </a:bodyPr>
      <a:lstStyle>
        <a:defPPr marL="0" marR="0" indent="0" algn="ctr" defTabSz="4110182" rtl="0" fontAlgn="auto" latinLnBrk="0" hangingPunct="0">
          <a:lnSpc>
            <a:spcPct val="100000"/>
          </a:lnSpc>
          <a:spcBef>
            <a:spcPts val="0"/>
          </a:spcBef>
          <a:spcAft>
            <a:spcPts val="0"/>
          </a:spcAft>
          <a:buClrTx/>
          <a:buSzTx/>
          <a:buFontTx/>
          <a:buNone/>
          <a:tabLst/>
          <a:defRPr b="0" baseline="0" cap="none" i="0" spc="0" strike="noStrike" sz="80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